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1"/>
  </p:notesMasterIdLst>
  <p:sldIdLst>
    <p:sldId id="256" r:id="rId2"/>
    <p:sldId id="258" r:id="rId3"/>
    <p:sldId id="265" r:id="rId4"/>
    <p:sldId id="259" r:id="rId5"/>
    <p:sldId id="260" r:id="rId6"/>
    <p:sldId id="262" r:id="rId7"/>
    <p:sldId id="263" r:id="rId8"/>
    <p:sldId id="264" r:id="rId9"/>
    <p:sldId id="25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6929"/>
    <a:srgbClr val="D0814C"/>
    <a:srgbClr val="5B7BB5"/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4"/>
    <p:restoredTop sz="94830"/>
  </p:normalViewPr>
  <p:slideViewPr>
    <p:cSldViewPr snapToGrid="0" snapToObjects="1">
      <p:cViewPr varScale="1">
        <p:scale>
          <a:sx n="100" d="100"/>
          <a:sy n="100" d="100"/>
        </p:scale>
        <p:origin x="184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27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20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71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05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77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6004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26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95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3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26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13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29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hyperlink" Target="https://git.io/fjFga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index.html" TargetMode="External"/><Relationship Id="rId2" Type="http://schemas.openxmlformats.org/officeDocument/2006/relationships/hyperlink" Target="https://www.3blue1brown.com/neural-network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Deep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Wednesday,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from:</a:t>
            </a:r>
          </a:p>
          <a:p>
            <a:pPr algn="ctr"/>
            <a:r>
              <a:rPr lang="en-US" dirty="0"/>
              <a:t>3blue1brown on YouTube,</a:t>
            </a:r>
          </a:p>
          <a:p>
            <a:pPr algn="ctr"/>
            <a:r>
              <a:rPr lang="en-US" dirty="0"/>
              <a:t>Andrew Ng, Stanford CS230,</a:t>
            </a:r>
          </a:p>
          <a:p>
            <a:pPr algn="ctr"/>
            <a:r>
              <a:rPr lang="en-US" dirty="0"/>
              <a:t>Deep learning, Nature review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CB1DA1-87EA-D449-AF77-8EEB20A91B8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0BC9BC-1553-7640-91DA-D7664AF2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2" y="3602038"/>
            <a:ext cx="23749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75" y="-17409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Supervised learning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9DF473-BD86-2644-905A-14F0F7B03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075" y="1027906"/>
            <a:ext cx="11475845" cy="513998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</p:spTree>
    <p:extLst>
      <p:ext uri="{BB962C8B-B14F-4D97-AF65-F5344CB8AC3E}">
        <p14:creationId xmlns:p14="http://schemas.microsoft.com/office/powerpoint/2010/main" val="1149492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075" y="-17409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simple neural 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F5AACA-E6F9-5440-B33E-C8A094DBF3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784" y="1303580"/>
            <a:ext cx="11812432" cy="4250840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B0F55B-2030-804E-8BEE-28EB6EAC2AA6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3581656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Neural Network types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F88974-AD56-AE40-B25A-B31742ED50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77" y="1718294"/>
            <a:ext cx="11791245" cy="3421412"/>
          </a:xfrm>
        </p:spPr>
      </p:pic>
    </p:spTree>
    <p:extLst>
      <p:ext uri="{BB962C8B-B14F-4D97-AF65-F5344CB8AC3E}">
        <p14:creationId xmlns:p14="http://schemas.microsoft.com/office/powerpoint/2010/main" val="3932526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-297657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drives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55C4674-D8F6-8848-AFB1-0946EF428F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024" y="721810"/>
            <a:ext cx="11175947" cy="5634540"/>
          </a:xfrm>
        </p:spPr>
      </p:pic>
    </p:spTree>
    <p:extLst>
      <p:ext uri="{BB962C8B-B14F-4D97-AF65-F5344CB8AC3E}">
        <p14:creationId xmlns:p14="http://schemas.microsoft.com/office/powerpoint/2010/main" val="2498416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D5F2-60B9-B946-8137-FD36BA0FF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Scale drives deep learning progress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EC8B9-5A60-6048-A920-269D2B631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6FCA0-9BCC-CD42-AC73-064B7A59BA66}"/>
              </a:ext>
            </a:extLst>
          </p:cNvPr>
          <p:cNvSpPr txBox="1"/>
          <p:nvPr/>
        </p:nvSpPr>
        <p:spPr>
          <a:xfrm>
            <a:off x="4081248" y="6311900"/>
            <a:ext cx="402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Andrew Ng’s slides, Stanford CS230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E4695F5-F62F-EB40-BB4F-8B535E9D2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355" y="1168736"/>
            <a:ext cx="11807285" cy="4957885"/>
          </a:xfrm>
        </p:spPr>
      </p:pic>
    </p:spTree>
    <p:extLst>
      <p:ext uri="{BB962C8B-B14F-4D97-AF65-F5344CB8AC3E}">
        <p14:creationId xmlns:p14="http://schemas.microsoft.com/office/powerpoint/2010/main" val="1374817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E1897-EC53-4748-A078-D9945433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0688" b="63369"/>
          <a:stretch/>
        </p:blipFill>
        <p:spPr>
          <a:xfrm>
            <a:off x="0" y="1468315"/>
            <a:ext cx="12174682" cy="392137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8B9FA-D8B2-5144-A527-43C090E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81AED-D8C3-D340-A199-FD98C3987534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114146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3E1897-EC53-4748-A078-D9945433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024" b="1030"/>
          <a:stretch/>
        </p:blipFill>
        <p:spPr>
          <a:xfrm>
            <a:off x="1178729" y="0"/>
            <a:ext cx="9834542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48B9FA-D8B2-5144-A527-43C090E7D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881AED-D8C3-D340-A199-FD98C3987534}"/>
              </a:ext>
            </a:extLst>
          </p:cNvPr>
          <p:cNvSpPr txBox="1"/>
          <p:nvPr/>
        </p:nvSpPr>
        <p:spPr>
          <a:xfrm>
            <a:off x="8545745" y="0"/>
            <a:ext cx="364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learning, Nature Review (2015)</a:t>
            </a:r>
          </a:p>
        </p:txBody>
      </p:sp>
    </p:spTree>
    <p:extLst>
      <p:ext uri="{BB962C8B-B14F-4D97-AF65-F5344CB8AC3E}">
        <p14:creationId xmlns:p14="http://schemas.microsoft.com/office/powerpoint/2010/main" val="3181239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E00A73A-4AD6-454E-AD68-C48E69E2232E}"/>
              </a:ext>
            </a:extLst>
          </p:cNvPr>
          <p:cNvSpPr/>
          <p:nvPr/>
        </p:nvSpPr>
        <p:spPr>
          <a:xfrm>
            <a:off x="558266" y="2782669"/>
            <a:ext cx="11075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https://www.3blue1brown.com/neural-networks</a:t>
            </a:r>
            <a:endParaRPr lang="en-US" sz="36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6D20B6-94B4-7C4C-809F-8B869FBD5347}"/>
              </a:ext>
            </a:extLst>
          </p:cNvPr>
          <p:cNvSpPr txBox="1"/>
          <p:nvPr/>
        </p:nvSpPr>
        <p:spPr>
          <a:xfrm>
            <a:off x="1660876" y="1117600"/>
            <a:ext cx="88702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How do neural networks </a:t>
            </a:r>
            <a:r>
              <a:rPr lang="en-US" sz="5400" b="1" dirty="0">
                <a:solidFill>
                  <a:schemeClr val="bg1"/>
                </a:solidFill>
              </a:rPr>
              <a:t>train</a:t>
            </a:r>
            <a:r>
              <a:rPr lang="en-US" sz="5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B2B1D-A60A-EE4F-BA61-7FADD6B5CF0E}"/>
              </a:ext>
            </a:extLst>
          </p:cNvPr>
          <p:cNvSpPr txBox="1"/>
          <p:nvPr/>
        </p:nvSpPr>
        <p:spPr>
          <a:xfrm>
            <a:off x="1183789" y="4909403"/>
            <a:ext cx="9824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For written notes describing the content in the videos, this is a great resource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http://neuralnetworksanddeeplearning.com/index.html</a:t>
            </a:r>
            <a:endParaRPr lang="en-US" sz="240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1D597-A035-6C41-8AE1-B4A0C024B871}"/>
              </a:ext>
            </a:extLst>
          </p:cNvPr>
          <p:cNvSpPr txBox="1"/>
          <p:nvPr/>
        </p:nvSpPr>
        <p:spPr>
          <a:xfrm>
            <a:off x="5210308" y="3846036"/>
            <a:ext cx="1771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1</a:t>
            </a:r>
            <a:r>
              <a:rPr lang="en-US" sz="3600" baseline="30000" dirty="0">
                <a:solidFill>
                  <a:schemeClr val="bg1"/>
                </a:solidFill>
              </a:rPr>
              <a:t>st</a:t>
            </a:r>
            <a:r>
              <a:rPr lang="en-US" sz="3600" dirty="0">
                <a:solidFill>
                  <a:schemeClr val="bg1"/>
                </a:solidFill>
              </a:rPr>
              <a:t> video</a:t>
            </a:r>
          </a:p>
        </p:txBody>
      </p:sp>
    </p:spTree>
    <p:extLst>
      <p:ext uri="{BB962C8B-B14F-4D97-AF65-F5344CB8AC3E}">
        <p14:creationId xmlns:p14="http://schemas.microsoft.com/office/powerpoint/2010/main" val="210604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1175</TotalTime>
  <Words>158</Words>
  <Application>Microsoft Macintosh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Consolas</vt:lpstr>
      <vt:lpstr>Office Theme</vt:lpstr>
      <vt:lpstr>Introduction to  Deep Neural Networks</vt:lpstr>
      <vt:lpstr>Supervised learning</vt:lpstr>
      <vt:lpstr>A simple neural net</vt:lpstr>
      <vt:lpstr>Neural Network types</vt:lpstr>
      <vt:lpstr>Scale drives deep learning</vt:lpstr>
      <vt:lpstr>Scale drives deep learning progress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Engineering</dc:title>
  <dc:creator>Khalil, Elias B</dc:creator>
  <cp:lastModifiedBy>Khalil, Elias B</cp:lastModifiedBy>
  <cp:revision>23</cp:revision>
  <dcterms:created xsi:type="dcterms:W3CDTF">2019-08-20T13:11:55Z</dcterms:created>
  <dcterms:modified xsi:type="dcterms:W3CDTF">2019-08-21T17:02:33Z</dcterms:modified>
</cp:coreProperties>
</file>